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arlow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ISH Tecnológica: Plataforma Inovadora de Gestão de Dados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Descubra como nossa plataforma revoluciona a gestão de dados, otimizando processos e garantindo segurança.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28506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29268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268873"/>
            <a:ext cx="276570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por Victor Monteiro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128523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Visão Geral: Tipos de Dados Gerados na Plataforma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Dados Transacionais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Registros de interações e operações.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31286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Dados Comportamentais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Análise de padrões de uso.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Dados de Sensores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Informações coletadas em tempo real.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8968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Arquitetura Robusta de Geração e Coleta de Dados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040023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2565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Geração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74273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Diversas fontes integradas.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339947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556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Coleta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504265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Sistemas eficientes e seguros.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639872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8564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Processamento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34257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Análise em tempo real.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899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Estratégias Avançadas de Segurança e Proteção de Informações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972044"/>
            <a:ext cx="37054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4188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Criptografia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4674751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Proteção de dados sensíveis.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972044"/>
            <a:ext cx="37054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4188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Autenticação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4674751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Acesso restrito e seguro.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454610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6711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Monitoramento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6157317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Detecção de ameaças em tempo real.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6771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Processos e Fluxos de Trabalho para Gerenciamento de Dados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3230761"/>
            <a:ext cx="30480" cy="423112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370296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347448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2628" y="354711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34473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Ingestão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933468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Coleta inicial dos dados.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518552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9570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87385" y="502967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9299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Armazenamento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5416034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Organização eficiente.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666809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64396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90838" y="651224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64124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Análise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898600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Extração de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5538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Benefícios e Diferenciais da Solução ISH Tecnológica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604944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6122075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60494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Escalabilidade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6535579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Adaptação ao crescimento.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604944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49597" y="6122075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60494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Integração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6535579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Compatibilidade com sistemas.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604944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6463" y="612207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60494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Inovação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6535579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Tecnologia de ponta.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2025-02-19T15:19:49Z</dcterms:created>
  <dcterms:modified xsi:type="dcterms:W3CDTF">2025-02-19T15:19:49Z</dcterms:modified>
</cp:coreProperties>
</file>